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C0E80-B746-4ADC-BFDD-833D46ED5B2D}" type="doc">
      <dgm:prSet loTypeId="urn:microsoft.com/office/officeart/2005/8/layout/vList2" loCatId="list" qsTypeId="urn:microsoft.com/office/officeart/2005/8/quickstyle/3d4" qsCatId="3D" csTypeId="urn:microsoft.com/office/officeart/2005/8/colors/accent6_4" csCatId="accent6" phldr="1"/>
      <dgm:spPr/>
      <dgm:t>
        <a:bodyPr/>
        <a:lstStyle/>
        <a:p>
          <a:endParaRPr lang="tr-TR"/>
        </a:p>
      </dgm:t>
    </dgm:pt>
    <dgm:pt modelId="{07DF4617-4EDE-48E8-8B4D-6EBBC2EDF761}">
      <dgm:prSet custT="1"/>
      <dgm:spPr/>
      <dgm:t>
        <a:bodyPr/>
        <a:lstStyle/>
        <a:p>
          <a:pPr algn="ctr"/>
          <a:r>
            <a:rPr lang="tr-TR" sz="3200" b="1" dirty="0" smtClean="0"/>
            <a:t>III. ULUSLARARASI TARLA BİTKİLERİ KONGRESİ</a:t>
          </a:r>
          <a:br>
            <a:rPr lang="tr-TR" sz="3200" b="1" dirty="0" smtClean="0"/>
          </a:br>
          <a:r>
            <a:rPr lang="tr-TR" sz="2000" b="1" dirty="0" smtClean="0"/>
            <a:t>(15. TARLA BİTKİLERİ KONGRESİ)</a:t>
          </a:r>
          <a:endParaRPr lang="tr-TR" sz="2000" b="1" dirty="0"/>
        </a:p>
      </dgm:t>
    </dgm:pt>
    <dgm:pt modelId="{23833A8F-48A6-4456-857B-430DA828AB17}" type="parTrans" cxnId="{26AF3165-EAE8-49E2-BD76-1AEA7A8252D3}">
      <dgm:prSet/>
      <dgm:spPr/>
      <dgm:t>
        <a:bodyPr/>
        <a:lstStyle/>
        <a:p>
          <a:endParaRPr lang="tr-TR"/>
        </a:p>
      </dgm:t>
    </dgm:pt>
    <dgm:pt modelId="{0389561F-06C4-4C76-B47B-34D0DD1D73D7}" type="sibTrans" cxnId="{26AF3165-EAE8-49E2-BD76-1AEA7A8252D3}">
      <dgm:prSet/>
      <dgm:spPr/>
      <dgm:t>
        <a:bodyPr/>
        <a:lstStyle/>
        <a:p>
          <a:endParaRPr lang="tr-TR"/>
        </a:p>
      </dgm:t>
    </dgm:pt>
    <dgm:pt modelId="{309675C4-1BC1-4B81-ABEC-C5D8B7236C5B}" type="pres">
      <dgm:prSet presAssocID="{444C0E80-B746-4ADC-BFDD-833D46ED5B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6975502-59DD-4EC3-A7AD-74AC0D51B77C}" type="pres">
      <dgm:prSet presAssocID="{07DF4617-4EDE-48E8-8B4D-6EBBC2EDF76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4E5E7B0-8B25-49AB-AE67-D94E55FB32AE}" type="presOf" srcId="{444C0E80-B746-4ADC-BFDD-833D46ED5B2D}" destId="{309675C4-1BC1-4B81-ABEC-C5D8B7236C5B}" srcOrd="0" destOrd="0" presId="urn:microsoft.com/office/officeart/2005/8/layout/vList2"/>
    <dgm:cxn modelId="{E7FF363E-F5AD-43BC-AFD6-F52E8E5CF17B}" type="presOf" srcId="{07DF4617-4EDE-48E8-8B4D-6EBBC2EDF761}" destId="{66975502-59DD-4EC3-A7AD-74AC0D51B77C}" srcOrd="0" destOrd="0" presId="urn:microsoft.com/office/officeart/2005/8/layout/vList2"/>
    <dgm:cxn modelId="{26AF3165-EAE8-49E2-BD76-1AEA7A8252D3}" srcId="{444C0E80-B746-4ADC-BFDD-833D46ED5B2D}" destId="{07DF4617-4EDE-48E8-8B4D-6EBBC2EDF761}" srcOrd="0" destOrd="0" parTransId="{23833A8F-48A6-4456-857B-430DA828AB17}" sibTransId="{0389561F-06C4-4C76-B47B-34D0DD1D73D7}"/>
    <dgm:cxn modelId="{EBC072E9-EEA4-4220-8EFB-84E4D6FF8A59}" type="presParOf" srcId="{309675C4-1BC1-4B81-ABEC-C5D8B7236C5B}" destId="{66975502-59DD-4EC3-A7AD-74AC0D51B7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4B50B9-BF13-4A81-AD9A-D81DE8A8EE65}" type="doc">
      <dgm:prSet loTypeId="urn:microsoft.com/office/officeart/2005/8/layout/vList3" loCatId="list" qsTypeId="urn:microsoft.com/office/officeart/2005/8/quickstyle/3d4" qsCatId="3D" csTypeId="urn:microsoft.com/office/officeart/2005/8/colors/accent6_5" csCatId="accent6" phldr="1"/>
      <dgm:spPr/>
    </dgm:pt>
    <dgm:pt modelId="{C9BB8171-5830-4315-A4C7-A3BC7BDFA435}">
      <dgm:prSet phldrT="[Metin]" phldr="1" custT="1"/>
      <dgm:spPr/>
      <dgm:t>
        <a:bodyPr/>
        <a:lstStyle/>
        <a:p>
          <a:endParaRPr lang="tr-TR" sz="3600" dirty="0"/>
        </a:p>
      </dgm:t>
    </dgm:pt>
    <dgm:pt modelId="{4C3FC0A9-1BC3-4A43-8666-27B4DDB55661}" type="parTrans" cxnId="{AF736F7C-0733-4BD5-BAC4-99AF24D6BEB7}">
      <dgm:prSet/>
      <dgm:spPr/>
      <dgm:t>
        <a:bodyPr/>
        <a:lstStyle/>
        <a:p>
          <a:endParaRPr lang="tr-TR"/>
        </a:p>
      </dgm:t>
    </dgm:pt>
    <dgm:pt modelId="{DDB64852-0A20-4456-9B10-01C0E94C92C6}" type="sibTrans" cxnId="{AF736F7C-0733-4BD5-BAC4-99AF24D6BEB7}">
      <dgm:prSet/>
      <dgm:spPr/>
      <dgm:t>
        <a:bodyPr/>
        <a:lstStyle/>
        <a:p>
          <a:endParaRPr lang="tr-TR"/>
        </a:p>
      </dgm:t>
    </dgm:pt>
    <dgm:pt modelId="{9A0C56F8-FECD-4133-A3A0-43EC800A1316}" type="pres">
      <dgm:prSet presAssocID="{D44B50B9-BF13-4A81-AD9A-D81DE8A8EE65}" presName="linearFlow" presStyleCnt="0">
        <dgm:presLayoutVars>
          <dgm:dir/>
          <dgm:resizeHandles val="exact"/>
        </dgm:presLayoutVars>
      </dgm:prSet>
      <dgm:spPr/>
    </dgm:pt>
    <dgm:pt modelId="{CA7FC247-A64B-4696-8162-B99DB1048075}" type="pres">
      <dgm:prSet presAssocID="{C9BB8171-5830-4315-A4C7-A3BC7BDFA435}" presName="composite" presStyleCnt="0"/>
      <dgm:spPr/>
    </dgm:pt>
    <dgm:pt modelId="{0E0DB80C-37DC-47DA-9E91-2DA4322CF39A}" type="pres">
      <dgm:prSet presAssocID="{C9BB8171-5830-4315-A4C7-A3BC7BDFA435}" presName="imgShp" presStyleLbl="fgImgPlace1" presStyleIdx="0" presStyleCnt="1" custLinFactX="-3728" custLinFactNeighborX="-100000" custLinFactNeighborY="-114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7793A42-1F9E-45A8-B170-93384EB3BF27}" type="pres">
      <dgm:prSet presAssocID="{C9BB8171-5830-4315-A4C7-A3BC7BDFA435}" presName="txShp" presStyleLbl="node1" presStyleIdx="0" presStyleCnt="1" custScaleX="143233" custLinFactNeighborX="338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F736F7C-0733-4BD5-BAC4-99AF24D6BEB7}" srcId="{D44B50B9-BF13-4A81-AD9A-D81DE8A8EE65}" destId="{C9BB8171-5830-4315-A4C7-A3BC7BDFA435}" srcOrd="0" destOrd="0" parTransId="{4C3FC0A9-1BC3-4A43-8666-27B4DDB55661}" sibTransId="{DDB64852-0A20-4456-9B10-01C0E94C92C6}"/>
    <dgm:cxn modelId="{33B319AA-FD9E-4D38-8166-229CA3CD3426}" type="presOf" srcId="{D44B50B9-BF13-4A81-AD9A-D81DE8A8EE65}" destId="{9A0C56F8-FECD-4133-A3A0-43EC800A1316}" srcOrd="0" destOrd="0" presId="urn:microsoft.com/office/officeart/2005/8/layout/vList3"/>
    <dgm:cxn modelId="{EAA19142-9DAD-47A5-912B-A88ED1D0408D}" type="presOf" srcId="{C9BB8171-5830-4315-A4C7-A3BC7BDFA435}" destId="{27793A42-1F9E-45A8-B170-93384EB3BF27}" srcOrd="0" destOrd="0" presId="urn:microsoft.com/office/officeart/2005/8/layout/vList3"/>
    <dgm:cxn modelId="{3E046DF9-6C2D-4127-A10F-47091B9EB375}" type="presParOf" srcId="{9A0C56F8-FECD-4133-A3A0-43EC800A1316}" destId="{CA7FC247-A64B-4696-8162-B99DB1048075}" srcOrd="0" destOrd="0" presId="urn:microsoft.com/office/officeart/2005/8/layout/vList3"/>
    <dgm:cxn modelId="{4282E269-4EF6-4063-8659-C858214F5924}" type="presParOf" srcId="{CA7FC247-A64B-4696-8162-B99DB1048075}" destId="{0E0DB80C-37DC-47DA-9E91-2DA4322CF39A}" srcOrd="0" destOrd="0" presId="urn:microsoft.com/office/officeart/2005/8/layout/vList3"/>
    <dgm:cxn modelId="{42AD573A-82A3-4DB5-A190-3883A6C62F9E}" type="presParOf" srcId="{CA7FC247-A64B-4696-8162-B99DB1048075}" destId="{27793A42-1F9E-45A8-B170-93384EB3BF2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75502-59DD-4EC3-A7AD-74AC0D51B77C}">
      <dsp:nvSpPr>
        <dsp:cNvPr id="0" name=""/>
        <dsp:cNvSpPr/>
      </dsp:nvSpPr>
      <dsp:spPr>
        <a:xfrm>
          <a:off x="0" y="57599"/>
          <a:ext cx="8346440" cy="121680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III. ULUSLARARASI TARLA BİTKİLERİ KONGRESİ</a:t>
          </a:r>
          <a:br>
            <a:rPr lang="tr-TR" sz="3200" b="1" kern="1200" dirty="0" smtClean="0"/>
          </a:br>
          <a:r>
            <a:rPr lang="tr-TR" sz="2000" b="1" kern="1200" dirty="0" smtClean="0"/>
            <a:t>(15. TARLA BİTKİLERİ KONGRESİ)</a:t>
          </a:r>
          <a:endParaRPr lang="tr-TR" sz="2000" b="1" kern="1200" dirty="0"/>
        </a:p>
      </dsp:txBody>
      <dsp:txXfrm>
        <a:off x="59399" y="116998"/>
        <a:ext cx="8227642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05BF9-11F2-4867-BBEB-F7A253469159}" type="datetimeFigureOut">
              <a:rPr lang="tr-TR" smtClean="0"/>
              <a:t>15.02.2024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17191-A5FA-4B36-BA4E-97FE05D23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310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17191-A5FA-4B36-BA4E-97FE05D23E9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125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C4C9-0750-4633-AD6C-4772115488D1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51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02D2-FBDA-4B44-9FA0-4A0B71BE4B16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4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354F-48EA-4383-A24B-88471C74C984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39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4426-C85D-4E66-B98F-297982FBF2F8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9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96AA-A18A-455A-A9D2-CA91E86FDA24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99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BB500-9F06-4C2F-B37B-E4F5307ADB19}" type="datetime1">
              <a:rPr lang="tr-TR" smtClean="0"/>
              <a:t>15.02.2024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64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4E26-26E4-4BAD-A2D3-CF3D9CC00FDA}" type="datetime1">
              <a:rPr lang="tr-TR" smtClean="0"/>
              <a:t>15.02.2024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02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63F7-6CC7-4A9F-9C90-A1331866AD56}" type="datetime1">
              <a:rPr lang="tr-TR" smtClean="0"/>
              <a:t>15.02.2024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96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A39D-7AD3-4608-AB60-E8DCFD72F567}" type="datetime1">
              <a:rPr lang="tr-TR" smtClean="0"/>
              <a:t>15.02.2024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49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BFD7-814E-4DED-91F5-5432223C44E2}" type="datetime1">
              <a:rPr lang="tr-TR" smtClean="0"/>
              <a:t>15.02.2024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74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27A3-CD64-4A3B-A8F5-0B0C95C1BDFE}" type="datetime1">
              <a:rPr lang="tr-TR" smtClean="0"/>
              <a:t>15.02.2024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54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11BD-EC7B-465E-A148-CB79CA6E717F}" type="datetime1">
              <a:rPr lang="tr-TR" smtClean="0"/>
              <a:t>15.02.2024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E72C0-FA18-440D-8CE2-3426D73FF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85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377440"/>
            <a:ext cx="9144000" cy="1346518"/>
          </a:xfrm>
        </p:spPr>
        <p:txBody>
          <a:bodyPr>
            <a:normAutofit fontScale="90000"/>
          </a:bodyPr>
          <a:lstStyle/>
          <a:p>
            <a:r>
              <a:rPr lang="tr-TR" sz="4800" b="1" dirty="0" smtClean="0">
                <a:latin typeface="+mn-lt"/>
              </a:rPr>
              <a:t>Türkiye'de İklim Değişikliğinin Tarla Bitkileri Üzerine Etkileri</a:t>
            </a:r>
            <a:endParaRPr lang="tr-TR" sz="4800" b="1" dirty="0"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27918"/>
            <a:ext cx="9144000" cy="649922"/>
          </a:xfrm>
        </p:spPr>
        <p:txBody>
          <a:bodyPr/>
          <a:lstStyle/>
          <a:p>
            <a:r>
              <a:rPr lang="tr-TR" dirty="0" smtClean="0"/>
              <a:t>Ahmet KINAY,  Gürkan DEMİRKOL, ………….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3093720" y="6116638"/>
            <a:ext cx="5882640" cy="482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19-21 EYLÜL </a:t>
            </a:r>
            <a:r>
              <a:rPr lang="tr-TR" smtClean="0"/>
              <a:t>2024 </a:t>
            </a:r>
            <a:r>
              <a:rPr lang="tr-TR" smtClean="0"/>
              <a:t>– TOKAT/TÜRKİYE</a:t>
            </a:r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0530840" y="258445"/>
            <a:ext cx="1332000" cy="133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2000" dirty="0" smtClean="0"/>
          </a:p>
          <a:p>
            <a:r>
              <a:rPr lang="tr-TR" sz="2000" dirty="0" smtClean="0"/>
              <a:t>Katılımcı logosu</a:t>
            </a:r>
            <a:endParaRPr lang="tr-TR" sz="20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80" y="258445"/>
            <a:ext cx="1332000" cy="1332000"/>
          </a:xfrm>
          <a:prstGeom prst="rect">
            <a:avLst/>
          </a:prstGeom>
        </p:spPr>
      </p:pic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1069140001"/>
              </p:ext>
            </p:extLst>
          </p:nvPr>
        </p:nvGraphicFramePr>
        <p:xfrm>
          <a:off x="1907540" y="258446"/>
          <a:ext cx="8346440" cy="13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14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72C0-FA18-440D-8CE2-3426D73FFA2F}" type="slidenum">
              <a:rPr lang="tr-TR" smtClean="0"/>
              <a:t>2</a:t>
            </a:fld>
            <a:endParaRPr lang="tr-TR"/>
          </a:p>
        </p:txBody>
      </p:sp>
      <p:graphicFrame>
        <p:nvGraphicFramePr>
          <p:cNvPr id="5" name="İçerik Yer Tutucus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919464"/>
              </p:ext>
            </p:extLst>
          </p:nvPr>
        </p:nvGraphicFramePr>
        <p:xfrm>
          <a:off x="-106680" y="119380"/>
          <a:ext cx="12191999" cy="123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191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30</Words>
  <Application>Microsoft Office PowerPoint</Application>
  <PresentationFormat>Geniş ekran</PresentationFormat>
  <Paragraphs>9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Türkiye'de İklim Değişikliğinin Tarla Bitkileri Üzerine Etkileri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hesabı</dc:creator>
  <cp:lastModifiedBy>Microsoft hesabı</cp:lastModifiedBy>
  <cp:revision>6</cp:revision>
  <dcterms:created xsi:type="dcterms:W3CDTF">2024-02-14T12:25:44Z</dcterms:created>
  <dcterms:modified xsi:type="dcterms:W3CDTF">2024-02-15T09:35:47Z</dcterms:modified>
</cp:coreProperties>
</file>