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</p:sldIdLst>
  <p:sldSz cx="25199975" cy="35999738"/>
  <p:notesSz cx="6858000" cy="9144000"/>
  <p:defaultTextStyle>
    <a:defPPr>
      <a:defRPr lang="tr-TR"/>
    </a:defPPr>
    <a:lvl1pPr marL="0" algn="l" defTabSz="2937510" rtl="0" eaLnBrk="1" latinLnBrk="0" hangingPunct="1">
      <a:defRPr sz="5783" kern="1200">
        <a:solidFill>
          <a:schemeClr val="tx1"/>
        </a:solidFill>
        <a:latin typeface="+mn-lt"/>
        <a:ea typeface="+mn-ea"/>
        <a:cs typeface="+mn-cs"/>
      </a:defRPr>
    </a:lvl1pPr>
    <a:lvl2pPr marL="1468755" algn="l" defTabSz="2937510" rtl="0" eaLnBrk="1" latinLnBrk="0" hangingPunct="1">
      <a:defRPr sz="5783" kern="1200">
        <a:solidFill>
          <a:schemeClr val="tx1"/>
        </a:solidFill>
        <a:latin typeface="+mn-lt"/>
        <a:ea typeface="+mn-ea"/>
        <a:cs typeface="+mn-cs"/>
      </a:defRPr>
    </a:lvl2pPr>
    <a:lvl3pPr marL="2937510" algn="l" defTabSz="2937510" rtl="0" eaLnBrk="1" latinLnBrk="0" hangingPunct="1">
      <a:defRPr sz="5783" kern="1200">
        <a:solidFill>
          <a:schemeClr val="tx1"/>
        </a:solidFill>
        <a:latin typeface="+mn-lt"/>
        <a:ea typeface="+mn-ea"/>
        <a:cs typeface="+mn-cs"/>
      </a:defRPr>
    </a:lvl3pPr>
    <a:lvl4pPr marL="4406265" algn="l" defTabSz="2937510" rtl="0" eaLnBrk="1" latinLnBrk="0" hangingPunct="1">
      <a:defRPr sz="5783" kern="1200">
        <a:solidFill>
          <a:schemeClr val="tx1"/>
        </a:solidFill>
        <a:latin typeface="+mn-lt"/>
        <a:ea typeface="+mn-ea"/>
        <a:cs typeface="+mn-cs"/>
      </a:defRPr>
    </a:lvl4pPr>
    <a:lvl5pPr marL="5875020" algn="l" defTabSz="2937510" rtl="0" eaLnBrk="1" latinLnBrk="0" hangingPunct="1">
      <a:defRPr sz="5783" kern="1200">
        <a:solidFill>
          <a:schemeClr val="tx1"/>
        </a:solidFill>
        <a:latin typeface="+mn-lt"/>
        <a:ea typeface="+mn-ea"/>
        <a:cs typeface="+mn-cs"/>
      </a:defRPr>
    </a:lvl5pPr>
    <a:lvl6pPr marL="7343775" algn="l" defTabSz="2937510" rtl="0" eaLnBrk="1" latinLnBrk="0" hangingPunct="1">
      <a:defRPr sz="5783" kern="1200">
        <a:solidFill>
          <a:schemeClr val="tx1"/>
        </a:solidFill>
        <a:latin typeface="+mn-lt"/>
        <a:ea typeface="+mn-ea"/>
        <a:cs typeface="+mn-cs"/>
      </a:defRPr>
    </a:lvl6pPr>
    <a:lvl7pPr marL="8812530" algn="l" defTabSz="2937510" rtl="0" eaLnBrk="1" latinLnBrk="0" hangingPunct="1">
      <a:defRPr sz="5783" kern="1200">
        <a:solidFill>
          <a:schemeClr val="tx1"/>
        </a:solidFill>
        <a:latin typeface="+mn-lt"/>
        <a:ea typeface="+mn-ea"/>
        <a:cs typeface="+mn-cs"/>
      </a:defRPr>
    </a:lvl7pPr>
    <a:lvl8pPr marL="10281285" algn="l" defTabSz="2937510" rtl="0" eaLnBrk="1" latinLnBrk="0" hangingPunct="1">
      <a:defRPr sz="5783" kern="1200">
        <a:solidFill>
          <a:schemeClr val="tx1"/>
        </a:solidFill>
        <a:latin typeface="+mn-lt"/>
        <a:ea typeface="+mn-ea"/>
        <a:cs typeface="+mn-cs"/>
      </a:defRPr>
    </a:lvl8pPr>
    <a:lvl9pPr marL="11750040" algn="l" defTabSz="2937510" rtl="0" eaLnBrk="1" latinLnBrk="0" hangingPunct="1">
      <a:defRPr sz="5783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162" autoAdjust="0"/>
  </p:normalViewPr>
  <p:slideViewPr>
    <p:cSldViewPr snapToGrid="0">
      <p:cViewPr>
        <p:scale>
          <a:sx n="50" d="100"/>
          <a:sy n="50" d="100"/>
        </p:scale>
        <p:origin x="-60" y="-779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44C0E80-B746-4ADC-BFDD-833D46ED5B2D}" type="doc">
      <dgm:prSet loTypeId="urn:microsoft.com/office/officeart/2005/8/layout/vList2" loCatId="list" qsTypeId="urn:microsoft.com/office/officeart/2005/8/quickstyle/3d4" qsCatId="3D" csTypeId="urn:microsoft.com/office/officeart/2005/8/colors/accent3_2" csCatId="accent3" phldr="1"/>
      <dgm:spPr/>
      <dgm:t>
        <a:bodyPr/>
        <a:lstStyle/>
        <a:p>
          <a:endParaRPr lang="tr-TR"/>
        </a:p>
      </dgm:t>
    </dgm:pt>
    <dgm:pt modelId="{07DF4617-4EDE-48E8-8B4D-6EBBC2EDF761}">
      <dgm:prSet custT="1"/>
      <dgm:spPr/>
      <dgm:t>
        <a:bodyPr/>
        <a:lstStyle/>
        <a:p>
          <a:pPr algn="ctr"/>
          <a:r>
            <a:rPr lang="tr-TR" sz="4400" b="1" dirty="0" smtClean="0"/>
            <a:t>III. INTERNATIONAL FIELD CROPS CONGRESS</a:t>
          </a:r>
          <a:r>
            <a:rPr lang="tr-TR" sz="3200" b="1" dirty="0" smtClean="0"/>
            <a:t/>
          </a:r>
          <a:br>
            <a:rPr lang="tr-TR" sz="3200" b="1" dirty="0" smtClean="0"/>
          </a:br>
          <a:r>
            <a:rPr lang="tr-TR" sz="3200" b="1" dirty="0" smtClean="0"/>
            <a:t>(15. FIELD CROPS CONGRESS)</a:t>
          </a:r>
        </a:p>
        <a:p>
          <a:pPr algn="ctr"/>
          <a:r>
            <a:rPr lang="tr-TR" sz="2800" b="1" dirty="0" smtClean="0"/>
            <a:t>19-21 </a:t>
          </a:r>
          <a:r>
            <a:rPr lang="tr-TR" sz="2800" b="1" dirty="0" err="1" smtClean="0"/>
            <a:t>September</a:t>
          </a:r>
          <a:r>
            <a:rPr lang="tr-TR" sz="2800" b="1" dirty="0" smtClean="0"/>
            <a:t> 2024</a:t>
          </a:r>
          <a:r>
            <a:rPr lang="tr-TR" sz="2800" b="1" dirty="0" smtClean="0"/>
            <a:t>, Tokat / Türkiye</a:t>
          </a:r>
          <a:endParaRPr lang="tr-TR" sz="2800" b="1" dirty="0"/>
        </a:p>
      </dgm:t>
    </dgm:pt>
    <dgm:pt modelId="{23833A8F-48A6-4456-857B-430DA828AB17}" type="parTrans" cxnId="{26AF3165-EAE8-49E2-BD76-1AEA7A8252D3}">
      <dgm:prSet/>
      <dgm:spPr/>
      <dgm:t>
        <a:bodyPr/>
        <a:lstStyle/>
        <a:p>
          <a:endParaRPr lang="tr-TR"/>
        </a:p>
      </dgm:t>
    </dgm:pt>
    <dgm:pt modelId="{0389561F-06C4-4C76-B47B-34D0DD1D73D7}" type="sibTrans" cxnId="{26AF3165-EAE8-49E2-BD76-1AEA7A8252D3}">
      <dgm:prSet/>
      <dgm:spPr/>
      <dgm:t>
        <a:bodyPr/>
        <a:lstStyle/>
        <a:p>
          <a:endParaRPr lang="tr-TR"/>
        </a:p>
      </dgm:t>
    </dgm:pt>
    <dgm:pt modelId="{309675C4-1BC1-4B81-ABEC-C5D8B7236C5B}" type="pres">
      <dgm:prSet presAssocID="{444C0E80-B746-4ADC-BFDD-833D46ED5B2D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66975502-59DD-4EC3-A7AD-74AC0D51B77C}" type="pres">
      <dgm:prSet presAssocID="{07DF4617-4EDE-48E8-8B4D-6EBBC2EDF761}" presName="parentText" presStyleLbl="node1" presStyleIdx="0" presStyleCnt="1" custScaleY="253983" custLinFactNeighborX="1112" custLinFactNeighborY="0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0F4152CB-1B14-4714-B98B-B82BA7508C4B}" type="presOf" srcId="{444C0E80-B746-4ADC-BFDD-833D46ED5B2D}" destId="{309675C4-1BC1-4B81-ABEC-C5D8B7236C5B}" srcOrd="0" destOrd="0" presId="urn:microsoft.com/office/officeart/2005/8/layout/vList2"/>
    <dgm:cxn modelId="{AF3A4448-E9E1-4156-AF19-D0F97251F8E8}" type="presOf" srcId="{07DF4617-4EDE-48E8-8B4D-6EBBC2EDF761}" destId="{66975502-59DD-4EC3-A7AD-74AC0D51B77C}" srcOrd="0" destOrd="0" presId="urn:microsoft.com/office/officeart/2005/8/layout/vList2"/>
    <dgm:cxn modelId="{26AF3165-EAE8-49E2-BD76-1AEA7A8252D3}" srcId="{444C0E80-B746-4ADC-BFDD-833D46ED5B2D}" destId="{07DF4617-4EDE-48E8-8B4D-6EBBC2EDF761}" srcOrd="0" destOrd="0" parTransId="{23833A8F-48A6-4456-857B-430DA828AB17}" sibTransId="{0389561F-06C4-4C76-B47B-34D0DD1D73D7}"/>
    <dgm:cxn modelId="{F3AF2685-FD2C-4BAD-B907-4F598A157393}" type="presParOf" srcId="{309675C4-1BC1-4B81-ABEC-C5D8B7236C5B}" destId="{66975502-59DD-4EC3-A7AD-74AC0D51B77C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6975502-59DD-4EC3-A7AD-74AC0D51B77C}">
      <dsp:nvSpPr>
        <dsp:cNvPr id="0" name=""/>
        <dsp:cNvSpPr/>
      </dsp:nvSpPr>
      <dsp:spPr>
        <a:xfrm>
          <a:off x="0" y="83607"/>
          <a:ext cx="20429947" cy="1632784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lvl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4400" b="1" kern="1200" dirty="0" smtClean="0"/>
            <a:t>III. INTERNATIONAL FIELD CROPS CONGRESS</a:t>
          </a:r>
          <a:r>
            <a:rPr lang="tr-TR" sz="3200" b="1" kern="1200" dirty="0" smtClean="0"/>
            <a:t/>
          </a:r>
          <a:br>
            <a:rPr lang="tr-TR" sz="3200" b="1" kern="1200" dirty="0" smtClean="0"/>
          </a:br>
          <a:r>
            <a:rPr lang="tr-TR" sz="3200" b="1" kern="1200" dirty="0" smtClean="0"/>
            <a:t>(15. FIELD CROPS CONGRESS)</a:t>
          </a:r>
        </a:p>
        <a:p>
          <a:pPr lvl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800" b="1" kern="1200" dirty="0" smtClean="0"/>
            <a:t>19-21 </a:t>
          </a:r>
          <a:r>
            <a:rPr lang="tr-TR" sz="2800" b="1" kern="1200" dirty="0" err="1" smtClean="0"/>
            <a:t>September</a:t>
          </a:r>
          <a:r>
            <a:rPr lang="tr-TR" sz="2800" b="1" kern="1200" dirty="0" smtClean="0"/>
            <a:t> 2024</a:t>
          </a:r>
          <a:r>
            <a:rPr lang="tr-TR" sz="2800" b="1" kern="1200" dirty="0" smtClean="0"/>
            <a:t>, Tokat / Türkiye</a:t>
          </a:r>
          <a:endParaRPr lang="tr-TR" sz="2800" b="1" kern="1200" dirty="0"/>
        </a:p>
      </dsp:txBody>
      <dsp:txXfrm>
        <a:off x="79706" y="163313"/>
        <a:ext cx="20270535" cy="147337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89998" y="5891626"/>
            <a:ext cx="21419979" cy="12533242"/>
          </a:xfrm>
        </p:spPr>
        <p:txBody>
          <a:bodyPr anchor="b"/>
          <a:lstStyle>
            <a:lvl1pPr algn="ctr">
              <a:defRPr sz="16535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149997" y="18908198"/>
            <a:ext cx="18899981" cy="8691601"/>
          </a:xfrm>
        </p:spPr>
        <p:txBody>
          <a:bodyPr/>
          <a:lstStyle>
            <a:lvl1pPr marL="0" indent="0" algn="ctr">
              <a:buNone/>
              <a:defRPr sz="6614"/>
            </a:lvl1pPr>
            <a:lvl2pPr marL="1259997" indent="0" algn="ctr">
              <a:buNone/>
              <a:defRPr sz="5512"/>
            </a:lvl2pPr>
            <a:lvl3pPr marL="2519995" indent="0" algn="ctr">
              <a:buNone/>
              <a:defRPr sz="4961"/>
            </a:lvl3pPr>
            <a:lvl4pPr marL="3779992" indent="0" algn="ctr">
              <a:buNone/>
              <a:defRPr sz="4409"/>
            </a:lvl4pPr>
            <a:lvl5pPr marL="5039990" indent="0" algn="ctr">
              <a:buNone/>
              <a:defRPr sz="4409"/>
            </a:lvl5pPr>
            <a:lvl6pPr marL="6299987" indent="0" algn="ctr">
              <a:buNone/>
              <a:defRPr sz="4409"/>
            </a:lvl6pPr>
            <a:lvl7pPr marL="7559985" indent="0" algn="ctr">
              <a:buNone/>
              <a:defRPr sz="4409"/>
            </a:lvl7pPr>
            <a:lvl8pPr marL="8819982" indent="0" algn="ctr">
              <a:buNone/>
              <a:defRPr sz="4409"/>
            </a:lvl8pPr>
            <a:lvl9pPr marL="10079980" indent="0" algn="ctr">
              <a:buNone/>
              <a:defRPr sz="4409"/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FD581-3142-42C7-8801-331CBFF61D03}" type="datetimeFigureOut">
              <a:rPr lang="tr-TR" smtClean="0"/>
              <a:t>15.02.2024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9ABBB-972A-41C8-BCCD-971C94F8EFC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510390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FD581-3142-42C7-8801-331CBFF61D03}" type="datetimeFigureOut">
              <a:rPr lang="tr-TR" smtClean="0"/>
              <a:t>15.02.2024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9ABBB-972A-41C8-BCCD-971C94F8EFC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802862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8033733" y="1916653"/>
            <a:ext cx="5433745" cy="30508114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732500" y="1916653"/>
            <a:ext cx="15986234" cy="30508114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FD581-3142-42C7-8801-331CBFF61D03}" type="datetimeFigureOut">
              <a:rPr lang="tr-TR" smtClean="0"/>
              <a:t>15.02.2024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9ABBB-972A-41C8-BCCD-971C94F8EFC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625970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FD581-3142-42C7-8801-331CBFF61D03}" type="datetimeFigureOut">
              <a:rPr lang="tr-TR" smtClean="0"/>
              <a:t>15.02.2024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9ABBB-972A-41C8-BCCD-971C94F8EFC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297528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19375" y="8974945"/>
            <a:ext cx="21734978" cy="14974888"/>
          </a:xfrm>
        </p:spPr>
        <p:txBody>
          <a:bodyPr anchor="b"/>
          <a:lstStyle>
            <a:lvl1pPr>
              <a:defRPr sz="16535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19375" y="24091502"/>
            <a:ext cx="21734978" cy="7874940"/>
          </a:xfrm>
        </p:spPr>
        <p:txBody>
          <a:bodyPr/>
          <a:lstStyle>
            <a:lvl1pPr marL="0" indent="0">
              <a:buNone/>
              <a:defRPr sz="6614">
                <a:solidFill>
                  <a:schemeClr val="tx1"/>
                </a:solidFill>
              </a:defRPr>
            </a:lvl1pPr>
            <a:lvl2pPr marL="1259997" indent="0">
              <a:buNone/>
              <a:defRPr sz="5512">
                <a:solidFill>
                  <a:schemeClr val="tx1">
                    <a:tint val="75000"/>
                  </a:schemeClr>
                </a:solidFill>
              </a:defRPr>
            </a:lvl2pPr>
            <a:lvl3pPr marL="2519995" indent="0">
              <a:buNone/>
              <a:defRPr sz="4961">
                <a:solidFill>
                  <a:schemeClr val="tx1">
                    <a:tint val="75000"/>
                  </a:schemeClr>
                </a:solidFill>
              </a:defRPr>
            </a:lvl3pPr>
            <a:lvl4pPr marL="3779992" indent="0">
              <a:buNone/>
              <a:defRPr sz="4409">
                <a:solidFill>
                  <a:schemeClr val="tx1">
                    <a:tint val="75000"/>
                  </a:schemeClr>
                </a:solidFill>
              </a:defRPr>
            </a:lvl4pPr>
            <a:lvl5pPr marL="5039990" indent="0">
              <a:buNone/>
              <a:defRPr sz="4409">
                <a:solidFill>
                  <a:schemeClr val="tx1">
                    <a:tint val="75000"/>
                  </a:schemeClr>
                </a:solidFill>
              </a:defRPr>
            </a:lvl5pPr>
            <a:lvl6pPr marL="6299987" indent="0">
              <a:buNone/>
              <a:defRPr sz="4409">
                <a:solidFill>
                  <a:schemeClr val="tx1">
                    <a:tint val="75000"/>
                  </a:schemeClr>
                </a:solidFill>
              </a:defRPr>
            </a:lvl6pPr>
            <a:lvl7pPr marL="7559985" indent="0">
              <a:buNone/>
              <a:defRPr sz="4409">
                <a:solidFill>
                  <a:schemeClr val="tx1">
                    <a:tint val="75000"/>
                  </a:schemeClr>
                </a:solidFill>
              </a:defRPr>
            </a:lvl7pPr>
            <a:lvl8pPr marL="8819982" indent="0">
              <a:buNone/>
              <a:defRPr sz="4409">
                <a:solidFill>
                  <a:schemeClr val="tx1">
                    <a:tint val="75000"/>
                  </a:schemeClr>
                </a:solidFill>
              </a:defRPr>
            </a:lvl8pPr>
            <a:lvl9pPr marL="10079980" indent="0">
              <a:buNone/>
              <a:defRPr sz="440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FD581-3142-42C7-8801-331CBFF61D03}" type="datetimeFigureOut">
              <a:rPr lang="tr-TR" smtClean="0"/>
              <a:t>15.02.2024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9ABBB-972A-41C8-BCCD-971C94F8EFC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707812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732498" y="9583264"/>
            <a:ext cx="10709989" cy="22841503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757488" y="9583264"/>
            <a:ext cx="10709989" cy="22841503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FD581-3142-42C7-8801-331CBFF61D03}" type="datetimeFigureOut">
              <a:rPr lang="tr-TR" smtClean="0"/>
              <a:t>15.02.2024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9ABBB-972A-41C8-BCCD-971C94F8EFC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259921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5781" y="1916661"/>
            <a:ext cx="21734978" cy="695828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35783" y="8824938"/>
            <a:ext cx="10660769" cy="4324966"/>
          </a:xfrm>
        </p:spPr>
        <p:txBody>
          <a:bodyPr anchor="b"/>
          <a:lstStyle>
            <a:lvl1pPr marL="0" indent="0">
              <a:buNone/>
              <a:defRPr sz="6614" b="1"/>
            </a:lvl1pPr>
            <a:lvl2pPr marL="1259997" indent="0">
              <a:buNone/>
              <a:defRPr sz="5512" b="1"/>
            </a:lvl2pPr>
            <a:lvl3pPr marL="2519995" indent="0">
              <a:buNone/>
              <a:defRPr sz="4961" b="1"/>
            </a:lvl3pPr>
            <a:lvl4pPr marL="3779992" indent="0">
              <a:buNone/>
              <a:defRPr sz="4409" b="1"/>
            </a:lvl4pPr>
            <a:lvl5pPr marL="5039990" indent="0">
              <a:buNone/>
              <a:defRPr sz="4409" b="1"/>
            </a:lvl5pPr>
            <a:lvl6pPr marL="6299987" indent="0">
              <a:buNone/>
              <a:defRPr sz="4409" b="1"/>
            </a:lvl6pPr>
            <a:lvl7pPr marL="7559985" indent="0">
              <a:buNone/>
              <a:defRPr sz="4409" b="1"/>
            </a:lvl7pPr>
            <a:lvl8pPr marL="8819982" indent="0">
              <a:buNone/>
              <a:defRPr sz="4409" b="1"/>
            </a:lvl8pPr>
            <a:lvl9pPr marL="10079980" indent="0">
              <a:buNone/>
              <a:defRPr sz="4409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735783" y="13149904"/>
            <a:ext cx="10660769" cy="19341529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2757489" y="8824938"/>
            <a:ext cx="10713272" cy="4324966"/>
          </a:xfrm>
        </p:spPr>
        <p:txBody>
          <a:bodyPr anchor="b"/>
          <a:lstStyle>
            <a:lvl1pPr marL="0" indent="0">
              <a:buNone/>
              <a:defRPr sz="6614" b="1"/>
            </a:lvl1pPr>
            <a:lvl2pPr marL="1259997" indent="0">
              <a:buNone/>
              <a:defRPr sz="5512" b="1"/>
            </a:lvl2pPr>
            <a:lvl3pPr marL="2519995" indent="0">
              <a:buNone/>
              <a:defRPr sz="4961" b="1"/>
            </a:lvl3pPr>
            <a:lvl4pPr marL="3779992" indent="0">
              <a:buNone/>
              <a:defRPr sz="4409" b="1"/>
            </a:lvl4pPr>
            <a:lvl5pPr marL="5039990" indent="0">
              <a:buNone/>
              <a:defRPr sz="4409" b="1"/>
            </a:lvl5pPr>
            <a:lvl6pPr marL="6299987" indent="0">
              <a:buNone/>
              <a:defRPr sz="4409" b="1"/>
            </a:lvl6pPr>
            <a:lvl7pPr marL="7559985" indent="0">
              <a:buNone/>
              <a:defRPr sz="4409" b="1"/>
            </a:lvl7pPr>
            <a:lvl8pPr marL="8819982" indent="0">
              <a:buNone/>
              <a:defRPr sz="4409" b="1"/>
            </a:lvl8pPr>
            <a:lvl9pPr marL="10079980" indent="0">
              <a:buNone/>
              <a:defRPr sz="4409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2757489" y="13149904"/>
            <a:ext cx="10713272" cy="19341529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FD581-3142-42C7-8801-331CBFF61D03}" type="datetimeFigureOut">
              <a:rPr lang="tr-TR" smtClean="0"/>
              <a:t>15.02.2024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9ABBB-972A-41C8-BCCD-971C94F8EFC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877434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FD581-3142-42C7-8801-331CBFF61D03}" type="datetimeFigureOut">
              <a:rPr lang="tr-TR" smtClean="0"/>
              <a:t>15.02.2024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9ABBB-972A-41C8-BCCD-971C94F8EFC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300601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FD581-3142-42C7-8801-331CBFF61D03}" type="datetimeFigureOut">
              <a:rPr lang="tr-TR" smtClean="0"/>
              <a:t>15.02.2024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9ABBB-972A-41C8-BCCD-971C94F8EFC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451415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5780" y="2399982"/>
            <a:ext cx="8127648" cy="8399939"/>
          </a:xfrm>
        </p:spPr>
        <p:txBody>
          <a:bodyPr anchor="b"/>
          <a:lstStyle>
            <a:lvl1pPr>
              <a:defRPr sz="8819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13272" y="5183304"/>
            <a:ext cx="12757487" cy="25583147"/>
          </a:xfrm>
        </p:spPr>
        <p:txBody>
          <a:bodyPr/>
          <a:lstStyle>
            <a:lvl1pPr>
              <a:defRPr sz="8819"/>
            </a:lvl1pPr>
            <a:lvl2pPr>
              <a:defRPr sz="7717"/>
            </a:lvl2pPr>
            <a:lvl3pPr>
              <a:defRPr sz="6614"/>
            </a:lvl3pPr>
            <a:lvl4pPr>
              <a:defRPr sz="5512"/>
            </a:lvl4pPr>
            <a:lvl5pPr>
              <a:defRPr sz="5512"/>
            </a:lvl5pPr>
            <a:lvl6pPr>
              <a:defRPr sz="5512"/>
            </a:lvl6pPr>
            <a:lvl7pPr>
              <a:defRPr sz="5512"/>
            </a:lvl7pPr>
            <a:lvl8pPr>
              <a:defRPr sz="5512"/>
            </a:lvl8pPr>
            <a:lvl9pPr>
              <a:defRPr sz="5512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35780" y="10799922"/>
            <a:ext cx="8127648" cy="20008190"/>
          </a:xfrm>
        </p:spPr>
        <p:txBody>
          <a:bodyPr/>
          <a:lstStyle>
            <a:lvl1pPr marL="0" indent="0">
              <a:buNone/>
              <a:defRPr sz="4409"/>
            </a:lvl1pPr>
            <a:lvl2pPr marL="1259997" indent="0">
              <a:buNone/>
              <a:defRPr sz="3858"/>
            </a:lvl2pPr>
            <a:lvl3pPr marL="2519995" indent="0">
              <a:buNone/>
              <a:defRPr sz="3307"/>
            </a:lvl3pPr>
            <a:lvl4pPr marL="3779992" indent="0">
              <a:buNone/>
              <a:defRPr sz="2756"/>
            </a:lvl4pPr>
            <a:lvl5pPr marL="5039990" indent="0">
              <a:buNone/>
              <a:defRPr sz="2756"/>
            </a:lvl5pPr>
            <a:lvl6pPr marL="6299987" indent="0">
              <a:buNone/>
              <a:defRPr sz="2756"/>
            </a:lvl6pPr>
            <a:lvl7pPr marL="7559985" indent="0">
              <a:buNone/>
              <a:defRPr sz="2756"/>
            </a:lvl7pPr>
            <a:lvl8pPr marL="8819982" indent="0">
              <a:buNone/>
              <a:defRPr sz="2756"/>
            </a:lvl8pPr>
            <a:lvl9pPr marL="10079980" indent="0">
              <a:buNone/>
              <a:defRPr sz="2756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FD581-3142-42C7-8801-331CBFF61D03}" type="datetimeFigureOut">
              <a:rPr lang="tr-TR" smtClean="0"/>
              <a:t>15.02.2024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9ABBB-972A-41C8-BCCD-971C94F8EFC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520320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5780" y="2399982"/>
            <a:ext cx="8127648" cy="8399939"/>
          </a:xfrm>
        </p:spPr>
        <p:txBody>
          <a:bodyPr anchor="b"/>
          <a:lstStyle>
            <a:lvl1pPr>
              <a:defRPr sz="8819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0713272" y="5183304"/>
            <a:ext cx="12757487" cy="25583147"/>
          </a:xfrm>
        </p:spPr>
        <p:txBody>
          <a:bodyPr anchor="t"/>
          <a:lstStyle>
            <a:lvl1pPr marL="0" indent="0">
              <a:buNone/>
              <a:defRPr sz="8819"/>
            </a:lvl1pPr>
            <a:lvl2pPr marL="1259997" indent="0">
              <a:buNone/>
              <a:defRPr sz="7717"/>
            </a:lvl2pPr>
            <a:lvl3pPr marL="2519995" indent="0">
              <a:buNone/>
              <a:defRPr sz="6614"/>
            </a:lvl3pPr>
            <a:lvl4pPr marL="3779992" indent="0">
              <a:buNone/>
              <a:defRPr sz="5512"/>
            </a:lvl4pPr>
            <a:lvl5pPr marL="5039990" indent="0">
              <a:buNone/>
              <a:defRPr sz="5512"/>
            </a:lvl5pPr>
            <a:lvl6pPr marL="6299987" indent="0">
              <a:buNone/>
              <a:defRPr sz="5512"/>
            </a:lvl6pPr>
            <a:lvl7pPr marL="7559985" indent="0">
              <a:buNone/>
              <a:defRPr sz="5512"/>
            </a:lvl7pPr>
            <a:lvl8pPr marL="8819982" indent="0">
              <a:buNone/>
              <a:defRPr sz="5512"/>
            </a:lvl8pPr>
            <a:lvl9pPr marL="10079980" indent="0">
              <a:buNone/>
              <a:defRPr sz="5512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35780" y="10799922"/>
            <a:ext cx="8127648" cy="20008190"/>
          </a:xfrm>
        </p:spPr>
        <p:txBody>
          <a:bodyPr/>
          <a:lstStyle>
            <a:lvl1pPr marL="0" indent="0">
              <a:buNone/>
              <a:defRPr sz="4409"/>
            </a:lvl1pPr>
            <a:lvl2pPr marL="1259997" indent="0">
              <a:buNone/>
              <a:defRPr sz="3858"/>
            </a:lvl2pPr>
            <a:lvl3pPr marL="2519995" indent="0">
              <a:buNone/>
              <a:defRPr sz="3307"/>
            </a:lvl3pPr>
            <a:lvl4pPr marL="3779992" indent="0">
              <a:buNone/>
              <a:defRPr sz="2756"/>
            </a:lvl4pPr>
            <a:lvl5pPr marL="5039990" indent="0">
              <a:buNone/>
              <a:defRPr sz="2756"/>
            </a:lvl5pPr>
            <a:lvl6pPr marL="6299987" indent="0">
              <a:buNone/>
              <a:defRPr sz="2756"/>
            </a:lvl6pPr>
            <a:lvl7pPr marL="7559985" indent="0">
              <a:buNone/>
              <a:defRPr sz="2756"/>
            </a:lvl7pPr>
            <a:lvl8pPr marL="8819982" indent="0">
              <a:buNone/>
              <a:defRPr sz="2756"/>
            </a:lvl8pPr>
            <a:lvl9pPr marL="10079980" indent="0">
              <a:buNone/>
              <a:defRPr sz="2756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FD581-3142-42C7-8801-331CBFF61D03}" type="datetimeFigureOut">
              <a:rPr lang="tr-TR" smtClean="0"/>
              <a:t>15.02.2024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9ABBB-972A-41C8-BCCD-971C94F8EFC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488905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32499" y="1916661"/>
            <a:ext cx="21734978" cy="69582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32499" y="9583264"/>
            <a:ext cx="21734978" cy="228415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732498" y="33366432"/>
            <a:ext cx="5669994" cy="191665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30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2FD581-3142-42C7-8801-331CBFF61D03}" type="datetimeFigureOut">
              <a:rPr lang="tr-TR" smtClean="0"/>
              <a:t>15.02.2024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347492" y="33366432"/>
            <a:ext cx="8504992" cy="191665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30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7797483" y="33366432"/>
            <a:ext cx="5669994" cy="191665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30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29ABBB-972A-41C8-BCCD-971C94F8EFC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069435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2519995" rtl="0" eaLnBrk="1" latinLnBrk="0" hangingPunct="1">
        <a:lnSpc>
          <a:spcPct val="90000"/>
        </a:lnSpc>
        <a:spcBef>
          <a:spcPct val="0"/>
        </a:spcBef>
        <a:buNone/>
        <a:defRPr sz="12126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629999" indent="-629999" algn="l" defTabSz="2519995" rtl="0" eaLnBrk="1" latinLnBrk="0" hangingPunct="1">
        <a:lnSpc>
          <a:spcPct val="90000"/>
        </a:lnSpc>
        <a:spcBef>
          <a:spcPts val="2756"/>
        </a:spcBef>
        <a:buFont typeface="Arial" panose="020B0604020202020204" pitchFamily="34" charset="0"/>
        <a:buChar char="•"/>
        <a:defRPr sz="7717" kern="1200">
          <a:solidFill>
            <a:schemeClr val="tx1"/>
          </a:solidFill>
          <a:latin typeface="+mn-lt"/>
          <a:ea typeface="+mn-ea"/>
          <a:cs typeface="+mn-cs"/>
        </a:defRPr>
      </a:lvl1pPr>
      <a:lvl2pPr marL="1889996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6614" kern="1200">
          <a:solidFill>
            <a:schemeClr val="tx1"/>
          </a:solidFill>
          <a:latin typeface="+mn-lt"/>
          <a:ea typeface="+mn-ea"/>
          <a:cs typeface="+mn-cs"/>
        </a:defRPr>
      </a:lvl2pPr>
      <a:lvl3pPr marL="3149994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5512" kern="1200">
          <a:solidFill>
            <a:schemeClr val="tx1"/>
          </a:solidFill>
          <a:latin typeface="+mn-lt"/>
          <a:ea typeface="+mn-ea"/>
          <a:cs typeface="+mn-cs"/>
        </a:defRPr>
      </a:lvl3pPr>
      <a:lvl4pPr marL="4409991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4pPr>
      <a:lvl5pPr marL="5669989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5pPr>
      <a:lvl6pPr marL="6929986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6pPr>
      <a:lvl7pPr marL="8189984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7pPr>
      <a:lvl8pPr marL="9449981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8pPr>
      <a:lvl9pPr marL="10709979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1pPr>
      <a:lvl2pPr marL="1259997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2pPr>
      <a:lvl3pPr marL="2519995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3pPr>
      <a:lvl4pPr marL="3779992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4pPr>
      <a:lvl5pPr marL="5039990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5pPr>
      <a:lvl6pPr marL="6299987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6pPr>
      <a:lvl7pPr marL="7559985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7pPr>
      <a:lvl8pPr marL="8819982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8pPr>
      <a:lvl9pPr marL="10079980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1.jpe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816430" y="5681060"/>
            <a:ext cx="11463284" cy="2906614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l"/>
            <a:r>
              <a:rPr lang="tr-TR" sz="3600" b="1" dirty="0" err="1" smtClean="0"/>
              <a:t>Abstract</a:t>
            </a:r>
            <a:endParaRPr lang="tr-TR" sz="3600" b="1" dirty="0" smtClean="0"/>
          </a:p>
          <a:p>
            <a:pPr algn="l"/>
            <a:r>
              <a:rPr lang="tr-TR" sz="3600" b="1" dirty="0" err="1" smtClean="0"/>
              <a:t>Introduction</a:t>
            </a:r>
            <a:endParaRPr lang="tr-TR" sz="3600" b="1" dirty="0" smtClean="0"/>
          </a:p>
          <a:p>
            <a:pPr algn="l"/>
            <a:r>
              <a:rPr lang="tr-TR" sz="3600" b="1" dirty="0" err="1" smtClean="0"/>
              <a:t>Materials</a:t>
            </a:r>
            <a:r>
              <a:rPr lang="tr-TR" sz="3600" b="1" dirty="0" smtClean="0"/>
              <a:t> </a:t>
            </a:r>
            <a:r>
              <a:rPr lang="tr-TR" sz="3600" b="1" dirty="0" err="1" smtClean="0"/>
              <a:t>and</a:t>
            </a:r>
            <a:r>
              <a:rPr lang="tr-TR" sz="3600" b="1" dirty="0" smtClean="0"/>
              <a:t> </a:t>
            </a:r>
            <a:r>
              <a:rPr lang="tr-TR" sz="3600" b="1" dirty="0" err="1" smtClean="0"/>
              <a:t>Methods</a:t>
            </a:r>
            <a:endParaRPr lang="tr-TR" sz="3600" b="1" dirty="0" smtClean="0"/>
          </a:p>
          <a:p>
            <a:pPr algn="l"/>
            <a:r>
              <a:rPr lang="tr-TR" sz="3600" b="1" dirty="0" err="1" smtClean="0"/>
              <a:t>Results</a:t>
            </a:r>
            <a:r>
              <a:rPr lang="tr-TR" sz="3600" b="1" dirty="0" smtClean="0"/>
              <a:t> </a:t>
            </a:r>
            <a:r>
              <a:rPr lang="tr-TR" sz="3600" b="1" dirty="0" err="1" smtClean="0"/>
              <a:t>and</a:t>
            </a:r>
            <a:r>
              <a:rPr lang="tr-TR" sz="3600" b="1" dirty="0" smtClean="0"/>
              <a:t> </a:t>
            </a:r>
            <a:r>
              <a:rPr lang="tr-TR" sz="3600" b="1" dirty="0" err="1" smtClean="0"/>
              <a:t>Discussion</a:t>
            </a:r>
            <a:endParaRPr lang="tr-TR" sz="3600" b="1" dirty="0" smtClean="0"/>
          </a:p>
          <a:p>
            <a:pPr algn="l"/>
            <a:r>
              <a:rPr lang="tr-TR" sz="3600" b="1" dirty="0" err="1" smtClean="0"/>
              <a:t>Conclusion</a:t>
            </a:r>
            <a:endParaRPr lang="tr-TR" sz="3600" b="1" dirty="0" smtClean="0"/>
          </a:p>
          <a:p>
            <a:pPr algn="l"/>
            <a:r>
              <a:rPr lang="tr-TR" sz="3200" b="1" dirty="0" err="1" smtClean="0"/>
              <a:t>References</a:t>
            </a:r>
            <a:endParaRPr lang="tr-TR" sz="3200" b="1" dirty="0" smtClean="0"/>
          </a:p>
          <a:p>
            <a:pPr algn="l"/>
            <a:endParaRPr lang="tr-TR" sz="3200" b="1" dirty="0"/>
          </a:p>
        </p:txBody>
      </p:sp>
      <p:sp>
        <p:nvSpPr>
          <p:cNvPr id="4" name="İçerik Yer Tutucusu 2"/>
          <p:cNvSpPr txBox="1">
            <a:spLocks/>
          </p:cNvSpPr>
          <p:nvPr/>
        </p:nvSpPr>
        <p:spPr>
          <a:xfrm>
            <a:off x="23103840" y="258445"/>
            <a:ext cx="1800000" cy="1800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 sz="2000" dirty="0" smtClean="0"/>
          </a:p>
          <a:p>
            <a:r>
              <a:rPr lang="tr-TR" sz="2800" dirty="0" err="1" smtClean="0"/>
              <a:t>Participant</a:t>
            </a:r>
            <a:r>
              <a:rPr lang="tr-TR" sz="2800" dirty="0" smtClean="0"/>
              <a:t> Logo</a:t>
            </a:r>
            <a:endParaRPr lang="tr-TR" sz="2800" dirty="0"/>
          </a:p>
        </p:txBody>
      </p:sp>
      <p:graphicFrame>
        <p:nvGraphicFramePr>
          <p:cNvPr id="6" name="Diyagram 5"/>
          <p:cNvGraphicFramePr/>
          <p:nvPr>
            <p:extLst>
              <p:ext uri="{D42A27DB-BD31-4B8C-83A1-F6EECF244321}">
                <p14:modId xmlns:p14="http://schemas.microsoft.com/office/powerpoint/2010/main" val="3708940047"/>
              </p:ext>
            </p:extLst>
          </p:nvPr>
        </p:nvGraphicFramePr>
        <p:xfrm>
          <a:off x="2385013" y="258445"/>
          <a:ext cx="20429947" cy="1800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Unvan 1"/>
          <p:cNvSpPr txBox="1">
            <a:spLocks/>
          </p:cNvSpPr>
          <p:nvPr/>
        </p:nvSpPr>
        <p:spPr>
          <a:xfrm>
            <a:off x="1732497" y="2635119"/>
            <a:ext cx="21734978" cy="291659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2519995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6535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tr-TR" dirty="0"/>
          </a:p>
        </p:txBody>
      </p:sp>
      <p:sp>
        <p:nvSpPr>
          <p:cNvPr id="8" name="Dikdörtgen 7"/>
          <p:cNvSpPr/>
          <p:nvPr/>
        </p:nvSpPr>
        <p:spPr>
          <a:xfrm>
            <a:off x="2385012" y="2634073"/>
            <a:ext cx="20429947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5400" b="1" dirty="0"/>
              <a:t>The Effects of Climate Changing on Field Crops in </a:t>
            </a:r>
            <a:r>
              <a:rPr lang="en-US" sz="5400" b="1" dirty="0" err="1" smtClean="0"/>
              <a:t>Türkiye</a:t>
            </a:r>
            <a:endParaRPr lang="tr-TR" sz="5400" b="1" dirty="0" smtClean="0"/>
          </a:p>
          <a:p>
            <a:pPr algn="ctr"/>
            <a:r>
              <a:rPr lang="tr-TR" sz="4200" dirty="0" smtClean="0"/>
              <a:t>Ahmet </a:t>
            </a:r>
            <a:r>
              <a:rPr lang="tr-TR" sz="4200" dirty="0" smtClean="0"/>
              <a:t>KINAY</a:t>
            </a:r>
            <a:r>
              <a:rPr lang="tr-TR" sz="4200" baseline="30000" dirty="0" smtClean="0"/>
              <a:t>1</a:t>
            </a:r>
            <a:r>
              <a:rPr lang="tr-TR" sz="4200" dirty="0" smtClean="0"/>
              <a:t>,  Gürkan DEMİRKOL</a:t>
            </a:r>
            <a:r>
              <a:rPr lang="tr-TR" sz="4200" baseline="30000" dirty="0" smtClean="0"/>
              <a:t>1</a:t>
            </a:r>
            <a:r>
              <a:rPr lang="tr-TR" sz="4200" dirty="0" smtClean="0"/>
              <a:t>, ………….</a:t>
            </a:r>
          </a:p>
          <a:p>
            <a:pPr algn="ctr"/>
            <a:r>
              <a:rPr lang="tr-TR" sz="3600" baseline="30000" dirty="0" smtClean="0"/>
              <a:t>1</a:t>
            </a:r>
            <a:r>
              <a:rPr lang="tr-TR" sz="3600" dirty="0" smtClean="0"/>
              <a:t>Tokat </a:t>
            </a:r>
            <a:r>
              <a:rPr lang="tr-TR" sz="3600" dirty="0" err="1" smtClean="0"/>
              <a:t>Gaziosmanpasa</a:t>
            </a:r>
            <a:r>
              <a:rPr lang="tr-TR" sz="3600" dirty="0" smtClean="0"/>
              <a:t> </a:t>
            </a:r>
            <a:r>
              <a:rPr lang="tr-TR" sz="3600" dirty="0" err="1" smtClean="0"/>
              <a:t>University</a:t>
            </a:r>
            <a:r>
              <a:rPr lang="tr-TR" sz="3600" dirty="0" smtClean="0"/>
              <a:t>, </a:t>
            </a:r>
            <a:r>
              <a:rPr lang="tr-TR" sz="3600" dirty="0" err="1" smtClean="0"/>
              <a:t>Faculty</a:t>
            </a:r>
            <a:r>
              <a:rPr lang="tr-TR" sz="3600" dirty="0" smtClean="0"/>
              <a:t> of </a:t>
            </a:r>
            <a:r>
              <a:rPr lang="tr-TR" sz="3600" dirty="0" err="1" smtClean="0"/>
              <a:t>Agriculture</a:t>
            </a:r>
            <a:r>
              <a:rPr lang="tr-TR" sz="3600" dirty="0" smtClean="0"/>
              <a:t>, </a:t>
            </a:r>
            <a:r>
              <a:rPr lang="tr-TR" sz="3600" dirty="0" err="1" smtClean="0"/>
              <a:t>Department</a:t>
            </a:r>
            <a:r>
              <a:rPr lang="tr-TR" sz="3600" dirty="0" smtClean="0"/>
              <a:t> of </a:t>
            </a:r>
            <a:r>
              <a:rPr lang="tr-TR" sz="3600" dirty="0" err="1" smtClean="0"/>
              <a:t>Field</a:t>
            </a:r>
            <a:r>
              <a:rPr lang="tr-TR" sz="3600" dirty="0" smtClean="0"/>
              <a:t> </a:t>
            </a:r>
            <a:r>
              <a:rPr lang="tr-TR" sz="3600" dirty="0" err="1" smtClean="0"/>
              <a:t>Crops</a:t>
            </a:r>
            <a:r>
              <a:rPr lang="tr-TR" sz="3600" dirty="0" smtClean="0"/>
              <a:t>, </a:t>
            </a:r>
            <a:r>
              <a:rPr lang="tr-TR" sz="3600" dirty="0" smtClean="0"/>
              <a:t>Tokat/Türkiye</a:t>
            </a:r>
          </a:p>
          <a:p>
            <a:pPr algn="ctr"/>
            <a:endParaRPr lang="tr-TR" sz="5400" b="1" dirty="0"/>
          </a:p>
        </p:txBody>
      </p:sp>
      <p:sp>
        <p:nvSpPr>
          <p:cNvPr id="9" name="Alt Başlık 2"/>
          <p:cNvSpPr txBox="1">
            <a:spLocks/>
          </p:cNvSpPr>
          <p:nvPr/>
        </p:nvSpPr>
        <p:spPr>
          <a:xfrm>
            <a:off x="12932229" y="5681061"/>
            <a:ext cx="11527970" cy="29066139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>
            <a:lvl1pPr marL="0" indent="0" algn="ctr" defTabSz="2519995" rtl="0" eaLnBrk="1" latinLnBrk="0" hangingPunct="1">
              <a:lnSpc>
                <a:spcPct val="90000"/>
              </a:lnSpc>
              <a:spcBef>
                <a:spcPts val="2756"/>
              </a:spcBef>
              <a:buFont typeface="Arial" panose="020B0604020202020204" pitchFamily="34" charset="0"/>
              <a:buNone/>
              <a:defRPr sz="661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259997" indent="0" algn="ctr" defTabSz="2519995" rtl="0" eaLnBrk="1" latinLnBrk="0" hangingPunct="1">
              <a:lnSpc>
                <a:spcPct val="90000"/>
              </a:lnSpc>
              <a:spcBef>
                <a:spcPts val="1378"/>
              </a:spcBef>
              <a:buFont typeface="Arial" panose="020B0604020202020204" pitchFamily="34" charset="0"/>
              <a:buNone/>
              <a:defRPr sz="551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519995" indent="0" algn="ctr" defTabSz="2519995" rtl="0" eaLnBrk="1" latinLnBrk="0" hangingPunct="1">
              <a:lnSpc>
                <a:spcPct val="90000"/>
              </a:lnSpc>
              <a:spcBef>
                <a:spcPts val="1378"/>
              </a:spcBef>
              <a:buFont typeface="Arial" panose="020B0604020202020204" pitchFamily="34" charset="0"/>
              <a:buNone/>
              <a:defRPr sz="496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779992" indent="0" algn="ctr" defTabSz="2519995" rtl="0" eaLnBrk="1" latinLnBrk="0" hangingPunct="1">
              <a:lnSpc>
                <a:spcPct val="90000"/>
              </a:lnSpc>
              <a:spcBef>
                <a:spcPts val="1378"/>
              </a:spcBef>
              <a:buFont typeface="Arial" panose="020B0604020202020204" pitchFamily="34" charset="0"/>
              <a:buNone/>
              <a:defRPr sz="440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5039990" indent="0" algn="ctr" defTabSz="2519995" rtl="0" eaLnBrk="1" latinLnBrk="0" hangingPunct="1">
              <a:lnSpc>
                <a:spcPct val="90000"/>
              </a:lnSpc>
              <a:spcBef>
                <a:spcPts val="1378"/>
              </a:spcBef>
              <a:buFont typeface="Arial" panose="020B0604020202020204" pitchFamily="34" charset="0"/>
              <a:buNone/>
              <a:defRPr sz="440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6299987" indent="0" algn="ctr" defTabSz="2519995" rtl="0" eaLnBrk="1" latinLnBrk="0" hangingPunct="1">
              <a:lnSpc>
                <a:spcPct val="90000"/>
              </a:lnSpc>
              <a:spcBef>
                <a:spcPts val="1378"/>
              </a:spcBef>
              <a:buFont typeface="Arial" panose="020B0604020202020204" pitchFamily="34" charset="0"/>
              <a:buNone/>
              <a:defRPr sz="440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7559985" indent="0" algn="ctr" defTabSz="2519995" rtl="0" eaLnBrk="1" latinLnBrk="0" hangingPunct="1">
              <a:lnSpc>
                <a:spcPct val="90000"/>
              </a:lnSpc>
              <a:spcBef>
                <a:spcPts val="1378"/>
              </a:spcBef>
              <a:buFont typeface="Arial" panose="020B0604020202020204" pitchFamily="34" charset="0"/>
              <a:buNone/>
              <a:defRPr sz="440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8819982" indent="0" algn="ctr" defTabSz="2519995" rtl="0" eaLnBrk="1" latinLnBrk="0" hangingPunct="1">
              <a:lnSpc>
                <a:spcPct val="90000"/>
              </a:lnSpc>
              <a:spcBef>
                <a:spcPts val="1378"/>
              </a:spcBef>
              <a:buFont typeface="Arial" panose="020B0604020202020204" pitchFamily="34" charset="0"/>
              <a:buNone/>
              <a:defRPr sz="440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0079980" indent="0" algn="ctr" defTabSz="2519995" rtl="0" eaLnBrk="1" latinLnBrk="0" hangingPunct="1">
              <a:lnSpc>
                <a:spcPct val="90000"/>
              </a:lnSpc>
              <a:spcBef>
                <a:spcPts val="1378"/>
              </a:spcBef>
              <a:buFont typeface="Arial" panose="020B0604020202020204" pitchFamily="34" charset="0"/>
              <a:buNone/>
              <a:defRPr sz="440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tr-TR" sz="3200" b="1" dirty="0"/>
          </a:p>
        </p:txBody>
      </p:sp>
      <p:pic>
        <p:nvPicPr>
          <p:cNvPr id="10" name="Resim 9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3423" y="258445"/>
            <a:ext cx="1800000" cy="18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5766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eması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Office Teması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eması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AE6F2518-B084-4896-AF52-66CC2144AA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32</TotalTime>
  <Words>49</Words>
  <Application>Microsoft Office PowerPoint</Application>
  <PresentationFormat>Özel</PresentationFormat>
  <Paragraphs>13</Paragraphs>
  <Slides>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Sunusu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Microsoft hesabı</dc:creator>
  <cp:lastModifiedBy>Microsoft hesabı</cp:lastModifiedBy>
  <cp:revision>5</cp:revision>
  <dcterms:created xsi:type="dcterms:W3CDTF">2024-02-14T13:18:22Z</dcterms:created>
  <dcterms:modified xsi:type="dcterms:W3CDTF">2024-02-15T09:47:07Z</dcterms:modified>
</cp:coreProperties>
</file>