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5199975" cy="35999738"/>
  <p:notesSz cx="6858000" cy="9144000"/>
  <p:defaultTextStyle>
    <a:defPPr>
      <a:defRPr lang="tr-TR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162" autoAdjust="0"/>
  </p:normalViewPr>
  <p:slideViewPr>
    <p:cSldViewPr snapToGrid="0">
      <p:cViewPr>
        <p:scale>
          <a:sx n="50" d="100"/>
          <a:sy n="50" d="100"/>
        </p:scale>
        <p:origin x="-60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C0E80-B746-4ADC-BFDD-833D46ED5B2D}" type="doc">
      <dgm:prSet loTypeId="urn:microsoft.com/office/officeart/2005/8/layout/vList2" loCatId="list" qsTypeId="urn:microsoft.com/office/officeart/2005/8/quickstyle/3d4" qsCatId="3D" csTypeId="urn:microsoft.com/office/officeart/2005/8/colors/accent3_2" csCatId="accent3" phldr="1"/>
      <dgm:spPr/>
      <dgm:t>
        <a:bodyPr/>
        <a:lstStyle/>
        <a:p>
          <a:endParaRPr lang="tr-TR"/>
        </a:p>
      </dgm:t>
    </dgm:pt>
    <dgm:pt modelId="{07DF4617-4EDE-48E8-8B4D-6EBBC2EDF761}">
      <dgm:prSet custT="1"/>
      <dgm:spPr/>
      <dgm:t>
        <a:bodyPr/>
        <a:lstStyle/>
        <a:p>
          <a:pPr algn="ctr"/>
          <a:r>
            <a:rPr lang="tr-TR" sz="4400" b="1" dirty="0" smtClean="0"/>
            <a:t>III. ULUSLARARASI TARLA BİTKİLERİ KONGRESİ</a:t>
          </a:r>
          <a:r>
            <a:rPr lang="tr-TR" sz="3200" b="1" dirty="0" smtClean="0"/>
            <a:t/>
          </a:r>
          <a:br>
            <a:rPr lang="tr-TR" sz="3200" b="1" dirty="0" smtClean="0"/>
          </a:br>
          <a:r>
            <a:rPr lang="tr-TR" sz="3200" b="1" dirty="0" smtClean="0"/>
            <a:t>(15. TARLA BİTKİLERİ KONGRESİ)</a:t>
          </a:r>
        </a:p>
        <a:p>
          <a:pPr algn="ctr"/>
          <a:r>
            <a:rPr lang="tr-TR" sz="2800" b="1" dirty="0" smtClean="0"/>
            <a:t>19-21 Eylül 2024, Tokat / Türkiye</a:t>
          </a:r>
          <a:endParaRPr lang="tr-TR" sz="2800" b="1" dirty="0"/>
        </a:p>
      </dgm:t>
    </dgm:pt>
    <dgm:pt modelId="{23833A8F-48A6-4456-857B-430DA828AB17}" type="parTrans" cxnId="{26AF3165-EAE8-49E2-BD76-1AEA7A8252D3}">
      <dgm:prSet/>
      <dgm:spPr/>
      <dgm:t>
        <a:bodyPr/>
        <a:lstStyle/>
        <a:p>
          <a:endParaRPr lang="tr-TR"/>
        </a:p>
      </dgm:t>
    </dgm:pt>
    <dgm:pt modelId="{0389561F-06C4-4C76-B47B-34D0DD1D73D7}" type="sibTrans" cxnId="{26AF3165-EAE8-49E2-BD76-1AEA7A8252D3}">
      <dgm:prSet/>
      <dgm:spPr/>
      <dgm:t>
        <a:bodyPr/>
        <a:lstStyle/>
        <a:p>
          <a:endParaRPr lang="tr-TR"/>
        </a:p>
      </dgm:t>
    </dgm:pt>
    <dgm:pt modelId="{309675C4-1BC1-4B81-ABEC-C5D8B7236C5B}" type="pres">
      <dgm:prSet presAssocID="{444C0E80-B746-4ADC-BFDD-833D46ED5B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6975502-59DD-4EC3-A7AD-74AC0D51B77C}" type="pres">
      <dgm:prSet presAssocID="{07DF4617-4EDE-48E8-8B4D-6EBBC2EDF761}" presName="parentText" presStyleLbl="node1" presStyleIdx="0" presStyleCnt="1" custScaleY="253983" custLinFactNeighborX="1112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F4152CB-1B14-4714-B98B-B82BA7508C4B}" type="presOf" srcId="{444C0E80-B746-4ADC-BFDD-833D46ED5B2D}" destId="{309675C4-1BC1-4B81-ABEC-C5D8B7236C5B}" srcOrd="0" destOrd="0" presId="urn:microsoft.com/office/officeart/2005/8/layout/vList2"/>
    <dgm:cxn modelId="{AF3A4448-E9E1-4156-AF19-D0F97251F8E8}" type="presOf" srcId="{07DF4617-4EDE-48E8-8B4D-6EBBC2EDF761}" destId="{66975502-59DD-4EC3-A7AD-74AC0D51B77C}" srcOrd="0" destOrd="0" presId="urn:microsoft.com/office/officeart/2005/8/layout/vList2"/>
    <dgm:cxn modelId="{26AF3165-EAE8-49E2-BD76-1AEA7A8252D3}" srcId="{444C0E80-B746-4ADC-BFDD-833D46ED5B2D}" destId="{07DF4617-4EDE-48E8-8B4D-6EBBC2EDF761}" srcOrd="0" destOrd="0" parTransId="{23833A8F-48A6-4456-857B-430DA828AB17}" sibTransId="{0389561F-06C4-4C76-B47B-34D0DD1D73D7}"/>
    <dgm:cxn modelId="{F3AF2685-FD2C-4BAD-B907-4F598A157393}" type="presParOf" srcId="{309675C4-1BC1-4B81-ABEC-C5D8B7236C5B}" destId="{66975502-59DD-4EC3-A7AD-74AC0D51B7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75502-59DD-4EC3-A7AD-74AC0D51B77C}">
      <dsp:nvSpPr>
        <dsp:cNvPr id="0" name=""/>
        <dsp:cNvSpPr/>
      </dsp:nvSpPr>
      <dsp:spPr>
        <a:xfrm>
          <a:off x="0" y="83607"/>
          <a:ext cx="20429947" cy="16327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 smtClean="0"/>
            <a:t>III. ULUSLARARASI TARLA BİTKİLERİ KONGRESİ</a:t>
          </a:r>
          <a:r>
            <a:rPr lang="tr-TR" sz="3200" b="1" kern="1200" dirty="0" smtClean="0"/>
            <a:t/>
          </a:r>
          <a:br>
            <a:rPr lang="tr-TR" sz="3200" b="1" kern="1200" dirty="0" smtClean="0"/>
          </a:br>
          <a:r>
            <a:rPr lang="tr-TR" sz="3200" b="1" kern="1200" dirty="0" smtClean="0"/>
            <a:t>(15. TARLA BİTKİLERİ KONGRESİ)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19-21 Eylül 2024, Tokat / Türkiye</a:t>
          </a:r>
          <a:endParaRPr lang="tr-TR" sz="2800" b="1" kern="1200" dirty="0"/>
        </a:p>
      </dsp:txBody>
      <dsp:txXfrm>
        <a:off x="79706" y="163313"/>
        <a:ext cx="20270535" cy="1473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03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28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59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75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78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99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74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06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14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3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89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FD581-3142-42C7-8801-331CBFF61D03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9ABBB-972A-41C8-BCCD-971C94F8EF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94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16430" y="5681060"/>
            <a:ext cx="11463284" cy="290661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tr-TR" sz="3600" b="1" dirty="0" smtClean="0"/>
              <a:t>Özet</a:t>
            </a:r>
          </a:p>
          <a:p>
            <a:pPr algn="l"/>
            <a:r>
              <a:rPr lang="tr-TR" sz="3600" b="1" dirty="0" smtClean="0"/>
              <a:t>Giriş</a:t>
            </a:r>
          </a:p>
          <a:p>
            <a:pPr algn="l"/>
            <a:r>
              <a:rPr lang="tr-TR" sz="3600" b="1" dirty="0" smtClean="0"/>
              <a:t>Materyal ve Yöntem</a:t>
            </a:r>
          </a:p>
          <a:p>
            <a:pPr algn="l"/>
            <a:r>
              <a:rPr lang="tr-TR" sz="3600" b="1" dirty="0" smtClean="0"/>
              <a:t>Bulgular ve Tartışma</a:t>
            </a:r>
          </a:p>
          <a:p>
            <a:pPr algn="l"/>
            <a:r>
              <a:rPr lang="tr-TR" sz="3600" b="1" dirty="0" smtClean="0"/>
              <a:t>Sonuç</a:t>
            </a:r>
          </a:p>
          <a:p>
            <a:pPr algn="l"/>
            <a:r>
              <a:rPr lang="tr-TR" sz="3200" b="1" dirty="0" smtClean="0"/>
              <a:t>Kaynaklar</a:t>
            </a:r>
          </a:p>
          <a:p>
            <a:pPr algn="l"/>
            <a:endParaRPr lang="tr-TR" sz="3200" b="1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3103840" y="258445"/>
            <a:ext cx="1800000" cy="18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2000" dirty="0" smtClean="0"/>
          </a:p>
          <a:p>
            <a:r>
              <a:rPr lang="tr-TR" sz="2800" dirty="0" smtClean="0"/>
              <a:t>Katılımcı logosu</a:t>
            </a:r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80" y="258445"/>
            <a:ext cx="1800000" cy="1800000"/>
          </a:xfrm>
          <a:prstGeom prst="rect">
            <a:avLst/>
          </a:prstGeom>
        </p:spPr>
      </p:pic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2112742042"/>
              </p:ext>
            </p:extLst>
          </p:nvPr>
        </p:nvGraphicFramePr>
        <p:xfrm>
          <a:off x="2385013" y="258445"/>
          <a:ext cx="20429947" cy="18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Unvan 1"/>
          <p:cNvSpPr txBox="1">
            <a:spLocks/>
          </p:cNvSpPr>
          <p:nvPr/>
        </p:nvSpPr>
        <p:spPr>
          <a:xfrm>
            <a:off x="1732497" y="2635119"/>
            <a:ext cx="21734978" cy="29165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53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2385012" y="2634073"/>
            <a:ext cx="2042994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5400" b="1" dirty="0" smtClean="0"/>
              <a:t>Türkiye'de İklim Değişikliğinin Tarla Bitkileri Üzerine Etkileri</a:t>
            </a:r>
          </a:p>
          <a:p>
            <a:pPr algn="ctr"/>
            <a:r>
              <a:rPr lang="tr-TR" sz="4200" dirty="0" smtClean="0"/>
              <a:t>Ahmet KINAY</a:t>
            </a:r>
            <a:r>
              <a:rPr lang="tr-TR" sz="4200" baseline="30000" dirty="0" smtClean="0"/>
              <a:t>1</a:t>
            </a:r>
            <a:r>
              <a:rPr lang="tr-TR" sz="4200" dirty="0" smtClean="0"/>
              <a:t>,  Gürkan DEMİRKOL</a:t>
            </a:r>
            <a:r>
              <a:rPr lang="tr-TR" sz="4200" baseline="30000" dirty="0" smtClean="0"/>
              <a:t>1</a:t>
            </a:r>
            <a:r>
              <a:rPr lang="tr-TR" sz="4200" dirty="0" smtClean="0"/>
              <a:t>, ………….</a:t>
            </a:r>
          </a:p>
          <a:p>
            <a:pPr algn="ctr"/>
            <a:r>
              <a:rPr lang="tr-TR" sz="3600" baseline="30000" dirty="0" smtClean="0"/>
              <a:t>1</a:t>
            </a:r>
            <a:r>
              <a:rPr lang="tr-TR" sz="3600" dirty="0" smtClean="0"/>
              <a:t>Tokat Gaziosmanpaşa Üniversitesi, Ziraat Fakültesi, Tarla Bitkileri Bölümü, Tokat/Türkiye</a:t>
            </a:r>
          </a:p>
          <a:p>
            <a:pPr algn="ctr"/>
            <a:endParaRPr lang="tr-TR" sz="5400" b="1" dirty="0"/>
          </a:p>
        </p:txBody>
      </p:sp>
      <p:sp>
        <p:nvSpPr>
          <p:cNvPr id="9" name="Alt Başlık 2"/>
          <p:cNvSpPr txBox="1">
            <a:spLocks/>
          </p:cNvSpPr>
          <p:nvPr/>
        </p:nvSpPr>
        <p:spPr>
          <a:xfrm>
            <a:off x="12932229" y="5681061"/>
            <a:ext cx="11527970" cy="290661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765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44</Words>
  <Application>Microsoft Office PowerPoint</Application>
  <PresentationFormat>Özel</PresentationFormat>
  <Paragraphs>13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hesabı</dc:creator>
  <cp:lastModifiedBy>Microsoft hesabı</cp:lastModifiedBy>
  <cp:revision>5</cp:revision>
  <dcterms:created xsi:type="dcterms:W3CDTF">2024-02-14T13:18:22Z</dcterms:created>
  <dcterms:modified xsi:type="dcterms:W3CDTF">2024-02-15T09:47:44Z</dcterms:modified>
</cp:coreProperties>
</file>